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5"/>
  </p:notesMasterIdLst>
  <p:sldIdLst>
    <p:sldId id="257" r:id="rId2"/>
    <p:sldId id="284" r:id="rId3"/>
    <p:sldId id="271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81" r:id="rId12"/>
    <p:sldId id="282" r:id="rId13"/>
    <p:sldId id="283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88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3F3FB-8922-494D-AA29-B6960D5FC859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AEC8-AD4C-4237-A45D-6CA830B3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3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43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3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96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2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8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4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5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7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7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0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8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3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8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3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-32" y="7050"/>
            <a:ext cx="9144000" cy="5157000"/>
          </a:xfrm>
          <a:prstGeom prst="frame">
            <a:avLst>
              <a:gd name="adj1" fmla="val 2156"/>
            </a:avLst>
          </a:prstGeom>
          <a:blipFill>
            <a:blip r:embed="rId20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Рисунок 22" descr="Рисунок2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82646" y="4860000"/>
            <a:ext cx="1494261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9245" y="195486"/>
            <a:ext cx="6929486" cy="2227667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Дидактическая игра</a:t>
            </a:r>
            <a:br>
              <a:rPr lang="ru-RU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«Ягодное варенье»</a:t>
            </a:r>
            <a:endParaRPr lang="ru-RU" sz="66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0_5350a_784b5909_XXL0.png">
            <a:hlinkClick r:id="" action="ppaction://hlinkshowjump?jump=nextslide"/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4371950"/>
            <a:ext cx="612000" cy="61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75" y="2423153"/>
            <a:ext cx="4027226" cy="2322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59818"/>
          <a:stretch>
            <a:fillRect/>
          </a:stretch>
        </p:blipFill>
        <p:spPr>
          <a:xfrm>
            <a:off x="4932040" y="2920306"/>
            <a:ext cx="1584176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18" y="771550"/>
            <a:ext cx="4497387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323528" y="141962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1763688" y="1009278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3203848" y="1491630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6" name="click.wav"/>
            </a:hlinkClick>
          </p:cNvPr>
          <p:cNvSpPr/>
          <p:nvPr/>
        </p:nvSpPr>
        <p:spPr>
          <a:xfrm>
            <a:off x="3419872" y="3003798"/>
            <a:ext cx="1224136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39728"/>
          <a:stretch>
            <a:fillRect/>
          </a:stretch>
        </p:blipFill>
        <p:spPr>
          <a:xfrm>
            <a:off x="4932040" y="2920306"/>
            <a:ext cx="2376264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17" y="771550"/>
            <a:ext cx="4484389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467544" y="1491630"/>
            <a:ext cx="1152128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907704" y="937270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3203848" y="1491630"/>
            <a:ext cx="1512168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2859782"/>
            <a:ext cx="1152128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19637"/>
          <a:stretch>
            <a:fillRect/>
          </a:stretch>
        </p:blipFill>
        <p:spPr>
          <a:xfrm>
            <a:off x="4932040" y="2920306"/>
            <a:ext cx="3168352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316" y="771550"/>
            <a:ext cx="4458392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323528" y="1491630"/>
            <a:ext cx="129614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979712" y="1059582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1275606"/>
            <a:ext cx="1224136" cy="17281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920306"/>
            <a:ext cx="3942543" cy="936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3528" y="1851670"/>
            <a:ext cx="936104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547664" y="1153294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131840" y="1275606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419872" y="285978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  <p:pic>
        <p:nvPicPr>
          <p:cNvPr id="22" name="Рисунок 21" descr="1927697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27584" y="951950"/>
            <a:ext cx="3420000" cy="3420000"/>
          </a:xfrm>
          <a:prstGeom prst="rect">
            <a:avLst/>
          </a:prstGeom>
        </p:spPr>
      </p:pic>
      <p:pic>
        <p:nvPicPr>
          <p:cNvPr id="23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388424" y="4480022"/>
            <a:ext cx="540000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57" y="1076767"/>
            <a:ext cx="4446631" cy="37560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1024861"/>
            <a:ext cx="4639458" cy="38834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467" y="0"/>
            <a:ext cx="9175082" cy="51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70" y="771550"/>
            <a:ext cx="4424815" cy="3672408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95536" y="1131590"/>
            <a:ext cx="1296144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051720" y="915566"/>
            <a:ext cx="151216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1923678"/>
            <a:ext cx="1152128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3075806"/>
            <a:ext cx="115212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pol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3" name="Рисунок 12" descr="pol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46 -0.11882 L -4.44444E-6 -4.197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69" y="793835"/>
            <a:ext cx="4478679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003798"/>
            <a:ext cx="1224136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95536" y="1131590"/>
            <a:ext cx="1224136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051720" y="1081286"/>
            <a:ext cx="1368152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491880" y="1923678"/>
            <a:ext cx="115212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3888" y="3291830"/>
            <a:ext cx="1008112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вар 1.png"/>
          <p:cNvPicPr>
            <a:picLocks noChangeAspect="1"/>
          </p:cNvPicPr>
          <p:nvPr/>
        </p:nvPicPr>
        <p:blipFill>
          <a:blip r:embed="rId6" cstate="print"/>
          <a:srcRect r="80363"/>
          <a:stretch>
            <a:fillRect/>
          </a:stretch>
        </p:blipFill>
        <p:spPr>
          <a:xfrm>
            <a:off x="4949935" y="987574"/>
            <a:ext cx="774193" cy="936000"/>
          </a:xfrm>
          <a:prstGeom prst="rect">
            <a:avLst/>
          </a:prstGeom>
        </p:spPr>
      </p:pic>
      <p:pic>
        <p:nvPicPr>
          <p:cNvPr id="12" name="Рисунок 11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3" name="Рисунок 12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12" y="793835"/>
            <a:ext cx="4458392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3528" y="1995686"/>
            <a:ext cx="1080120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475656" y="1081286"/>
            <a:ext cx="1368152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75856" y="1491630"/>
            <a:ext cx="1368152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419872" y="3075806"/>
            <a:ext cx="1152128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вар 1.png"/>
          <p:cNvPicPr>
            <a:picLocks noChangeAspect="1"/>
          </p:cNvPicPr>
          <p:nvPr/>
        </p:nvPicPr>
        <p:blipFill>
          <a:blip r:embed="rId6" cstate="print"/>
          <a:srcRect r="60272"/>
          <a:stretch>
            <a:fillRect/>
          </a:stretch>
        </p:blipFill>
        <p:spPr>
          <a:xfrm>
            <a:off x="4949935" y="987574"/>
            <a:ext cx="1566281" cy="936000"/>
          </a:xfrm>
          <a:prstGeom prst="rect">
            <a:avLst/>
          </a:prstGeom>
        </p:spPr>
      </p:pic>
      <p:pic>
        <p:nvPicPr>
          <p:cNvPr id="16" name="Рисунок 15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7" name="Рисунок 16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112" y="771550"/>
            <a:ext cx="4458392" cy="3661324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51520" y="2859782"/>
            <a:ext cx="1224136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95536" y="1131590"/>
            <a:ext cx="1080120" cy="12241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691680" y="915566"/>
            <a:ext cx="1296144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347864" y="1275606"/>
            <a:ext cx="1296144" cy="151216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19872" y="3291830"/>
            <a:ext cx="115212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вар 1.png"/>
          <p:cNvPicPr>
            <a:picLocks noChangeAspect="1"/>
          </p:cNvPicPr>
          <p:nvPr/>
        </p:nvPicPr>
        <p:blipFill>
          <a:blip r:embed="rId6" cstate="print"/>
          <a:srcRect r="40182"/>
          <a:stretch>
            <a:fillRect/>
          </a:stretch>
        </p:blipFill>
        <p:spPr>
          <a:xfrm>
            <a:off x="4949935" y="987574"/>
            <a:ext cx="2358369" cy="936000"/>
          </a:xfrm>
          <a:prstGeom prst="rect">
            <a:avLst/>
          </a:prstGeom>
        </p:spPr>
      </p:pic>
      <p:pic>
        <p:nvPicPr>
          <p:cNvPr id="17" name="Рисунок 16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8" name="Рисунок 17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71550"/>
            <a:ext cx="4536000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23528" y="1851670"/>
            <a:ext cx="936104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547664" y="1153294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131840" y="1275606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419872" y="285978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вар 1.png"/>
          <p:cNvPicPr>
            <a:picLocks noChangeAspect="1"/>
          </p:cNvPicPr>
          <p:nvPr/>
        </p:nvPicPr>
        <p:blipFill>
          <a:blip r:embed="rId6" cstate="print"/>
          <a:srcRect r="18264"/>
          <a:stretch>
            <a:fillRect/>
          </a:stretch>
        </p:blipFill>
        <p:spPr>
          <a:xfrm>
            <a:off x="4949935" y="987574"/>
            <a:ext cx="3222465" cy="936000"/>
          </a:xfrm>
          <a:prstGeom prst="rect">
            <a:avLst/>
          </a:prstGeom>
        </p:spPr>
      </p:pic>
      <p:pic>
        <p:nvPicPr>
          <p:cNvPr id="18" name="Рисунок 17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733" y="771550"/>
            <a:ext cx="4464000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251520" y="3147814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23528" y="1491630"/>
            <a:ext cx="1368152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1907704" y="987574"/>
            <a:ext cx="1152128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131840" y="1347614"/>
            <a:ext cx="1512168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419872" y="2859782"/>
            <a:ext cx="1224136" cy="144016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вар 2.png"/>
          <p:cNvPicPr>
            <a:picLocks noChangeAspect="1"/>
          </p:cNvPicPr>
          <p:nvPr/>
        </p:nvPicPr>
        <p:blipFill>
          <a:blip r:embed="rId2" cstate="print"/>
          <a:srcRect r="79909"/>
          <a:stretch>
            <a:fillRect/>
          </a:stretch>
        </p:blipFill>
        <p:spPr>
          <a:xfrm>
            <a:off x="4932040" y="2920306"/>
            <a:ext cx="792088" cy="936000"/>
          </a:xfrm>
          <a:prstGeom prst="rect">
            <a:avLst/>
          </a:prstGeom>
        </p:spPr>
      </p:pic>
      <p:pic>
        <p:nvPicPr>
          <p:cNvPr id="2" name="Рисунок 1" descr="кл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567" y="771550"/>
            <a:ext cx="4477890" cy="3672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179512" y="699542"/>
            <a:ext cx="4608512" cy="3852000"/>
          </a:xfrm>
          <a:prstGeom prst="frame">
            <a:avLst>
              <a:gd name="adj1" fmla="val 2156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251520" y="3291830"/>
            <a:ext cx="1224136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23528" y="1851670"/>
            <a:ext cx="936104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1547664" y="987574"/>
            <a:ext cx="115212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3131840" y="1275606"/>
            <a:ext cx="1080120" cy="158417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491880" y="3291830"/>
            <a:ext cx="1080120" cy="93610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вар 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9935" y="987574"/>
            <a:ext cx="3942545" cy="936000"/>
          </a:xfrm>
          <a:prstGeom prst="rect">
            <a:avLst/>
          </a:prstGeom>
        </p:spPr>
      </p:pic>
      <p:pic>
        <p:nvPicPr>
          <p:cNvPr id="19" name="Рисунок 18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818000"/>
            <a:ext cx="4086225" cy="171450"/>
          </a:xfrm>
          <a:prstGeom prst="rect">
            <a:avLst/>
          </a:prstGeom>
        </p:spPr>
      </p:pic>
      <p:pic>
        <p:nvPicPr>
          <p:cNvPr id="20" name="Рисунок 19" descr="polk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3768452"/>
            <a:ext cx="4086225" cy="171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1133</TotalTime>
  <Words>2</Words>
  <Application>Microsoft Office PowerPoint</Application>
  <PresentationFormat>Экран (16:9)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Monotype Corsiva</vt:lpstr>
      <vt:lpstr>Wingdings 3</vt:lpstr>
      <vt:lpstr>Ион (конференц-зал)</vt:lpstr>
      <vt:lpstr>Дидактическая игра «Ягодное варенье»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Ягодное варенье</dc:title>
  <dc:creator>Неверова О.И.</dc:creator>
  <cp:lastModifiedBy>Дарья Алексеева</cp:lastModifiedBy>
  <cp:revision>101</cp:revision>
  <dcterms:modified xsi:type="dcterms:W3CDTF">2017-05-23T15:12:29Z</dcterms:modified>
</cp:coreProperties>
</file>